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5" d="100"/>
          <a:sy n="55" d="100"/>
        </p:scale>
        <p:origin x="-1266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O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44911" y="581177"/>
            <a:ext cx="8119674" cy="888396"/>
          </a:xfrm>
        </p:spPr>
        <p:txBody>
          <a:bodyPr/>
          <a:lstStyle/>
          <a:p>
            <a:r>
              <a:rPr lang="it-IT" dirty="0" smtClean="0"/>
              <a:t>MAURIZIO CROZZA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792935" y="5445578"/>
            <a:ext cx="1187677" cy="193221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</p:txBody>
      </p:sp>
      <p:pic>
        <p:nvPicPr>
          <p:cNvPr id="4" name="giulla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593" y="1558925"/>
            <a:ext cx="7225393" cy="39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14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riunioni ione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</TotalTime>
  <Words>2</Words>
  <Application>Microsoft Office PowerPoint</Application>
  <PresentationFormat>Personalizzato</PresentationFormat>
  <Paragraphs>1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2" baseType="lpstr">
      <vt:lpstr>Sala riunioni ione</vt:lpstr>
      <vt:lpstr>MAURIZIO CROZZA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MAURIZIO CROZZA</dc:title>
  <dc:creator>antonino.turicchi@outlook.it</dc:creator>
  <cp:lastModifiedBy>Magda Indiveri</cp:lastModifiedBy>
  <cp:revision>1</cp:revision>
  <dcterms:created xsi:type="dcterms:W3CDTF">2019-04-17T15:59:58Z</dcterms:created>
  <dcterms:modified xsi:type="dcterms:W3CDTF">2019-04-19T21:55:15Z</dcterms:modified>
</cp:coreProperties>
</file>